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11" r:id="rId3"/>
    <p:sldId id="312" r:id="rId4"/>
    <p:sldId id="300" r:id="rId5"/>
    <p:sldId id="301" r:id="rId6"/>
    <p:sldId id="313" r:id="rId7"/>
    <p:sldId id="314" r:id="rId8"/>
    <p:sldId id="315" r:id="rId9"/>
    <p:sldId id="316" r:id="rId10"/>
    <p:sldId id="302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51" autoAdjust="0"/>
    <p:restoredTop sz="94660"/>
  </p:normalViewPr>
  <p:slideViewPr>
    <p:cSldViewPr snapToGrid="0">
      <p:cViewPr varScale="1">
        <p:scale>
          <a:sx n="86" d="100"/>
          <a:sy n="86" d="100"/>
        </p:scale>
        <p:origin x="71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8"/>
            <a:ext cx="12192139" cy="68579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2211" y="1592136"/>
            <a:ext cx="9829800" cy="1748589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53712"/>
            <a:ext cx="9144000" cy="818147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063916"/>
            <a:ext cx="2743200" cy="48109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fld id="{2B795945-86AB-4D01-AA38-2B118AE34682}" type="datetimeFigureOut">
              <a:rPr lang="nl-NL" smtClean="0"/>
              <a:pPr/>
              <a:t>13-9-2019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16924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13-9-2019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8202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13-9-2019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4716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13-9-2019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7959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13-9-2019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9777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13-9-2019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0940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13-9-2019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862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8"/>
            <a:ext cx="12192138" cy="68579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2211" y="1592136"/>
            <a:ext cx="9829800" cy="1748589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53712"/>
            <a:ext cx="9144000" cy="818147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063916"/>
            <a:ext cx="2743200" cy="48109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fld id="{2B795945-86AB-4D01-AA38-2B118AE34682}" type="datetimeFigureOut">
              <a:rPr lang="nl-NL" smtClean="0"/>
              <a:pPr/>
              <a:t>13-9-2019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9142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8"/>
            <a:ext cx="12192138" cy="68579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2211" y="1592136"/>
            <a:ext cx="9829800" cy="1748589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53712"/>
            <a:ext cx="9144000" cy="818147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063916"/>
            <a:ext cx="2743200" cy="48109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fld id="{2B795945-86AB-4D01-AA38-2B118AE34682}" type="datetimeFigureOut">
              <a:rPr lang="nl-NL" smtClean="0"/>
              <a:pPr/>
              <a:t>13-9-2019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66259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8"/>
            <a:ext cx="12192138" cy="68579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2211" y="1592136"/>
            <a:ext cx="9829800" cy="1748589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53712"/>
            <a:ext cx="9144000" cy="818147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063916"/>
            <a:ext cx="2743200" cy="48109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fld id="{2B795945-86AB-4D01-AA38-2B118AE34682}" type="datetimeFigureOut">
              <a:rPr lang="nl-NL" smtClean="0"/>
              <a:pPr/>
              <a:t>13-9-2019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2028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85794"/>
            <a:ext cx="10515600" cy="33139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13-9-2019</a:t>
            </a:fld>
            <a:endParaRPr lang="nl-NL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1069536"/>
            <a:ext cx="10515600" cy="935728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1830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Clr>
                <a:srgbClr val="00B0F0"/>
              </a:buClr>
              <a:buFont typeface="Wingdings" panose="05000000000000000000" pitchFamily="2" charset="2"/>
              <a:buChar char="§"/>
              <a:defRPr/>
            </a:lvl1pPr>
            <a:lvl2pPr marL="800100" indent="-342900">
              <a:buClr>
                <a:srgbClr val="00B0F0"/>
              </a:buClr>
              <a:buFont typeface="Wingdings" panose="05000000000000000000" pitchFamily="2" charset="2"/>
              <a:buChar char="§"/>
              <a:defRPr/>
            </a:lvl2pPr>
            <a:lvl3pPr marL="1257300" indent="-342900">
              <a:buClr>
                <a:srgbClr val="00B0F0"/>
              </a:buClr>
              <a:buFont typeface="Wingdings" panose="05000000000000000000" pitchFamily="2" charset="2"/>
              <a:buChar char="§"/>
              <a:defRPr/>
            </a:lvl3pPr>
            <a:lvl4pPr marL="1657350" indent="-285750">
              <a:buClr>
                <a:srgbClr val="00B0F0"/>
              </a:buClr>
              <a:buFont typeface="Wingdings" panose="05000000000000000000" pitchFamily="2" charset="2"/>
              <a:buChar char="§"/>
              <a:defRPr/>
            </a:lvl4pPr>
            <a:lvl5pPr marL="2114550" indent="-285750">
              <a:buClr>
                <a:srgbClr val="00B0F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832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7767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646947"/>
            <a:ext cx="10515600" cy="344270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13-9-2019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2040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13-9-2019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643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13-9-2019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966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718"/>
          <a:stretch/>
        </p:blipFill>
        <p:spPr>
          <a:xfrm>
            <a:off x="-1" y="78"/>
            <a:ext cx="12192139" cy="111662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9536"/>
            <a:ext cx="10515600" cy="935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186159"/>
            <a:ext cx="10515600" cy="4230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5435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50" r:id="rId5"/>
    <p:sldLayoutId id="214748366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ABDA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BDA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BDA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BDA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BDA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51D1FB-DE89-4544-AD14-F50B0210E1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Basis Nederlands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62BF011-28EB-478B-8F61-2CB6C8A79D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Ilse Kloet </a:t>
            </a:r>
          </a:p>
        </p:txBody>
      </p:sp>
    </p:spTree>
    <p:extLst>
      <p:ext uri="{BB962C8B-B14F-4D97-AF65-F5344CB8AC3E}">
        <p14:creationId xmlns:p14="http://schemas.microsoft.com/office/powerpoint/2010/main" val="143759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Werkwoordspelling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Einde les 2</a:t>
            </a:r>
          </a:p>
        </p:txBody>
      </p:sp>
    </p:spTree>
    <p:extLst>
      <p:ext uri="{BB962C8B-B14F-4D97-AF65-F5344CB8AC3E}">
        <p14:creationId xmlns:p14="http://schemas.microsoft.com/office/powerpoint/2010/main" val="4157370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40BDDA82-7D25-425E-964D-C8B18256F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6252"/>
            <a:ext cx="10515600" cy="3913495"/>
          </a:xfrm>
        </p:spPr>
        <p:txBody>
          <a:bodyPr/>
          <a:lstStyle/>
          <a:p>
            <a:r>
              <a:rPr lang="nl-NL" dirty="0"/>
              <a:t>Terugblik les 1 </a:t>
            </a:r>
          </a:p>
          <a:p>
            <a:r>
              <a:rPr lang="nl-NL" dirty="0"/>
              <a:t>Nieuwe theorie: Engelse werkwoorden </a:t>
            </a:r>
          </a:p>
          <a:p>
            <a:r>
              <a:rPr lang="nl-NL" dirty="0"/>
              <a:t>Diagnostische toets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6D98EEF-F8BA-4D45-A78F-09626ED3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Vandaag: </a:t>
            </a:r>
          </a:p>
        </p:txBody>
      </p:sp>
    </p:spTree>
    <p:extLst>
      <p:ext uri="{BB962C8B-B14F-4D97-AF65-F5344CB8AC3E}">
        <p14:creationId xmlns:p14="http://schemas.microsoft.com/office/powerpoint/2010/main" val="432617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A4A84D59-D4A8-4060-9E9F-AD36910BA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806" y="2138430"/>
            <a:ext cx="4461769" cy="2256018"/>
          </a:xfrm>
        </p:spPr>
        <p:txBody>
          <a:bodyPr/>
          <a:lstStyle/>
          <a:p>
            <a:pPr marL="0" indent="0">
              <a:buNone/>
            </a:pPr>
            <a:r>
              <a:rPr lang="nl-NL" u="sng" dirty="0"/>
              <a:t>Instructie: </a:t>
            </a:r>
          </a:p>
          <a:p>
            <a:pPr>
              <a:buFontTx/>
              <a:buChar char="-"/>
            </a:pPr>
            <a:r>
              <a:rPr lang="nl-NL" dirty="0"/>
              <a:t>Ga naar Kahoot.it</a:t>
            </a:r>
          </a:p>
          <a:p>
            <a:pPr>
              <a:buFontTx/>
              <a:buChar char="-"/>
            </a:pPr>
            <a:r>
              <a:rPr lang="nl-NL" dirty="0"/>
              <a:t>Vul de code in. </a:t>
            </a:r>
          </a:p>
          <a:p>
            <a:pPr>
              <a:buFontTx/>
              <a:buChar char="-"/>
            </a:pPr>
            <a:r>
              <a:rPr lang="nl-NL" b="1" dirty="0"/>
              <a:t>Gebruik je voornaam</a:t>
            </a:r>
            <a:r>
              <a:rPr lang="nl-NL" dirty="0"/>
              <a:t>. 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7C16620-9886-481D-A057-D566D7010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Terugblik les 1 </a:t>
            </a:r>
          </a:p>
        </p:txBody>
      </p:sp>
    </p:spTree>
    <p:extLst>
      <p:ext uri="{BB962C8B-B14F-4D97-AF65-F5344CB8AC3E}">
        <p14:creationId xmlns:p14="http://schemas.microsoft.com/office/powerpoint/2010/main" val="93633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Engelse werkwoorden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Werkwoorden die geleend zijn uit het Engels worden vervoegd volgens de Nederlandse regels door te letten op de laatste klank van de stam die we horen in het Engels:</a:t>
            </a:r>
          </a:p>
          <a:p>
            <a:endParaRPr lang="nl-NL" sz="2000" dirty="0"/>
          </a:p>
          <a:p>
            <a:r>
              <a:rPr lang="nl-NL" sz="2000" dirty="0"/>
              <a:t>checken - ik check - hij checkt - ik checkte - ik heb gecheckt</a:t>
            </a:r>
          </a:p>
          <a:p>
            <a:endParaRPr lang="nl-NL" sz="2000" dirty="0"/>
          </a:p>
          <a:p>
            <a:r>
              <a:rPr lang="nl-NL" sz="2000" dirty="0"/>
              <a:t>coachen - ik coach - hij coacht - ik coachte - ik heb gecoacht</a:t>
            </a:r>
          </a:p>
          <a:p>
            <a:endParaRPr lang="nl-NL" sz="2000" dirty="0"/>
          </a:p>
          <a:p>
            <a:r>
              <a:rPr lang="nl-NL" sz="2000" dirty="0"/>
              <a:t>streamen - ik stream - hij streamt - ik streamde - ik heb gestreamd </a:t>
            </a:r>
          </a:p>
        </p:txBody>
      </p:sp>
    </p:spTree>
    <p:extLst>
      <p:ext uri="{BB962C8B-B14F-4D97-AF65-F5344CB8AC3E}">
        <p14:creationId xmlns:p14="http://schemas.microsoft.com/office/powerpoint/2010/main" val="569211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Engelse werkwoorden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De ‘e’ blijft staan in de vervoeging wanneer dit nodig is voor de uitspraak:</a:t>
            </a:r>
          </a:p>
          <a:p>
            <a:pPr marL="0" indent="0">
              <a:buNone/>
            </a:pPr>
            <a:endParaRPr lang="nl-NL" sz="2000" dirty="0"/>
          </a:p>
          <a:p>
            <a:r>
              <a:rPr lang="nl-NL" sz="2000" dirty="0"/>
              <a:t>racen - ik race - hij racet - ik racete - ik heb geracet</a:t>
            </a:r>
          </a:p>
          <a:p>
            <a:endParaRPr lang="nl-NL" sz="2000" dirty="0"/>
          </a:p>
          <a:p>
            <a:r>
              <a:rPr lang="nl-NL" sz="2000" dirty="0"/>
              <a:t>daten – ik date – hij datet – ik datete – ik heb gedatet </a:t>
            </a:r>
          </a:p>
          <a:p>
            <a:endParaRPr lang="nl-NL" sz="2000" dirty="0"/>
          </a:p>
          <a:p>
            <a:r>
              <a:rPr lang="nl-NL" sz="2000" dirty="0"/>
              <a:t>saven - ik save - hij savet - ik savede - ik heb gesaved </a:t>
            </a:r>
          </a:p>
        </p:txBody>
      </p:sp>
    </p:spTree>
    <p:extLst>
      <p:ext uri="{BB962C8B-B14F-4D97-AF65-F5344CB8AC3E}">
        <p14:creationId xmlns:p14="http://schemas.microsoft.com/office/powerpoint/2010/main" val="1356622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5918B4-757E-4F4A-83EA-F8998D902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Check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4AAD24E-FDE0-4B26-B13C-698C3F803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Diagnostische toets </a:t>
            </a:r>
          </a:p>
        </p:txBody>
      </p:sp>
      <p:sp>
        <p:nvSpPr>
          <p:cNvPr id="4" name="Tijdelijke aanduiding voor inhoud 1">
            <a:extLst>
              <a:ext uri="{FF2B5EF4-FFF2-40B4-BE49-F238E27FC236}">
                <a16:creationId xmlns:a16="http://schemas.microsoft.com/office/drawing/2014/main" id="{E11B92DA-02C7-4CE1-8A39-C5032BC0EB53}"/>
              </a:ext>
            </a:extLst>
          </p:cNvPr>
          <p:cNvSpPr txBox="1">
            <a:spLocks/>
          </p:cNvSpPr>
          <p:nvPr/>
        </p:nvSpPr>
        <p:spPr>
          <a:xfrm>
            <a:off x="5311806" y="2186159"/>
            <a:ext cx="6504373" cy="3380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B0F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nl-NL" b="1" u="sng" dirty="0"/>
              <a:t>Instructie: 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nl-NL" b="1" dirty="0"/>
              <a:t>Wat: 		</a:t>
            </a:r>
            <a:r>
              <a:rPr lang="nl-NL" dirty="0"/>
              <a:t>Diagnostische toets (reader)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nl-NL" b="1" dirty="0"/>
              <a:t>Hoe: 		</a:t>
            </a:r>
            <a:r>
              <a:rPr lang="nl-NL" dirty="0"/>
              <a:t>Schrijf de antwoorden op een 		lijntjespapier (1 t/m 30)</a:t>
            </a:r>
            <a:br>
              <a:rPr lang="nl-NL" b="1" dirty="0"/>
            </a:br>
            <a:r>
              <a:rPr lang="nl-NL" b="1" dirty="0"/>
              <a:t>Tijd: 		15 – 20 minuten 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nl-NL" b="1" dirty="0"/>
              <a:t>Klaar: 	</a:t>
            </a:r>
            <a:r>
              <a:rPr lang="nl-NL" dirty="0"/>
              <a:t>Draai je blaadje om en ga </a:t>
            </a:r>
            <a:br>
              <a:rPr lang="nl-NL" b="1" dirty="0"/>
            </a:br>
            <a:r>
              <a:rPr lang="nl-NL" b="1" dirty="0"/>
              <a:t>		stil </a:t>
            </a:r>
            <a:r>
              <a:rPr lang="nl-NL" dirty="0"/>
              <a:t>iets voor jezelf doen</a:t>
            </a:r>
            <a:r>
              <a:rPr lang="nl-NL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076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480CCE-57C0-465D-8259-7E02DC7E1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Bespreking diagnostische toets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4DE53A-AF0B-4F1A-B878-3485AEF4C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1228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08020F-DA11-4A48-8C62-F28CC48B3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Laatste check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FF8BC0C-5AFA-4DCD-AFD7-61BC6F191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Welke onderdelen van werkwoordspelling gaan al goed? </a:t>
            </a:r>
          </a:p>
          <a:p>
            <a:r>
              <a:rPr lang="nl-NL" dirty="0"/>
              <a:t>Welke onderdelen hebben meer oefening nodig? </a:t>
            </a:r>
          </a:p>
          <a:p>
            <a:r>
              <a:rPr lang="nl-NL" dirty="0"/>
              <a:t>Klaar voor de toets? </a:t>
            </a:r>
          </a:p>
        </p:txBody>
      </p:sp>
    </p:spTree>
    <p:extLst>
      <p:ext uri="{BB962C8B-B14F-4D97-AF65-F5344CB8AC3E}">
        <p14:creationId xmlns:p14="http://schemas.microsoft.com/office/powerpoint/2010/main" val="2655606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D9F5CF-DAF5-4286-9EBE-397E7EC19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Volgende week: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38B49E-E2AE-4CDB-BF50-5D5B11A8E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Spelling algemeen: tussenklanken, botsende klinkers, woorden met afkortingen, lastige woordcombinaties et cetera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6841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225</Words>
  <Application>Microsoft Office PowerPoint</Application>
  <PresentationFormat>Breedbeeld</PresentationFormat>
  <Paragraphs>42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Arial</vt:lpstr>
      <vt:lpstr>Franklin Gothic Book</vt:lpstr>
      <vt:lpstr>Franklin Gothic Demi</vt:lpstr>
      <vt:lpstr>Franklin Gothic Medium</vt:lpstr>
      <vt:lpstr>Wingdings</vt:lpstr>
      <vt:lpstr>Office Theme</vt:lpstr>
      <vt:lpstr>Basis Nederlands </vt:lpstr>
      <vt:lpstr>Vandaag: </vt:lpstr>
      <vt:lpstr>Terugblik les 1 </vt:lpstr>
      <vt:lpstr>Engelse werkwoorden</vt:lpstr>
      <vt:lpstr>Engelse werkwoorden</vt:lpstr>
      <vt:lpstr>Check</vt:lpstr>
      <vt:lpstr>Bespreking diagnostische toets </vt:lpstr>
      <vt:lpstr>Laatste check </vt:lpstr>
      <vt:lpstr>Volgende week: </vt:lpstr>
      <vt:lpstr>Werkwoordspelling</vt:lpstr>
    </vt:vector>
  </TitlesOfParts>
  <Company>Hogeschool Rotterdam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Bok, D.</dc:creator>
  <cp:lastModifiedBy>Ilse Kloet (0925310)</cp:lastModifiedBy>
  <cp:revision>43</cp:revision>
  <dcterms:created xsi:type="dcterms:W3CDTF">2016-01-29T14:04:02Z</dcterms:created>
  <dcterms:modified xsi:type="dcterms:W3CDTF">2019-09-13T15:58:46Z</dcterms:modified>
</cp:coreProperties>
</file>